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6"/>
  </p:notesMasterIdLst>
  <p:sldIdLst>
    <p:sldId id="256" r:id="rId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77612" autoAdjust="0"/>
  </p:normalViewPr>
  <p:slideViewPr>
    <p:cSldViewPr snapToGrid="0">
      <p:cViewPr varScale="1">
        <p:scale>
          <a:sx n="59" d="100"/>
          <a:sy n="59" d="100"/>
        </p:scale>
        <p:origin x="600" y="58"/>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commentAuthors" Target="commentAuthor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4/24/2015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cSld name="2_Title Slide">
    <p:bg>
      <p:bgPr>
        <a:solidFill>
          <a:srgbClr val="000000"/>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gradFill flip="none" rotWithShape="1">
            <a:gsLst>
              <a:gs pos="100000">
                <a:srgbClr val="000000"/>
              </a:gs>
              <a:gs pos="0">
                <a:srgbClr val="000000">
                  <a:lumMod val="100000"/>
                  <a:alpha val="5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06175" y="1534345"/>
            <a:ext cx="11034445" cy="1007888"/>
          </a:xfrm>
          <a:prstGeom prst="rect">
            <a:avLst/>
          </a:prstGeom>
        </p:spPr>
        <p:txBody>
          <a:bodyPr anchor="b"/>
          <a:lstStyle>
            <a:lvl1pPr algn="l">
              <a:defRPr sz="6000">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06175" y="2853732"/>
            <a:ext cx="11034445" cy="2404068"/>
          </a:xfrm>
          <a:prstGeom prst="rect">
            <a:avLst/>
          </a:prstGeom>
        </p:spPr>
        <p:txBody>
          <a:bodyPr>
            <a:normAutofit/>
          </a:bodyPr>
          <a:lstStyle>
            <a:lvl1pPr marL="0" indent="0" algn="l">
              <a:buNone/>
              <a:defRPr sz="3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Tree>
    <p:extLst>
      <p:ext uri="{BB962C8B-B14F-4D97-AF65-F5344CB8AC3E}">
        <p14:creationId xmlns:p14="http://schemas.microsoft.com/office/powerpoint/2010/main" val="30069577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76"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channel9.msdn.com/Events/TechEd/NorthAmerica/2014/DEV-B351" TargetMode="Externa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5" name="Subtitle 4"/>
          <p:cNvSpPr>
            <a:spLocks noGrp="1"/>
          </p:cNvSpPr>
          <p:nvPr>
            <p:ph sz="quarter" idx="10"/>
          </p:nvPr>
        </p:nvSpPr>
        <p:spPr/>
        <p:txBody>
          <a:bodyPr>
            <a:noAutofit/>
          </a:bodyPr>
          <a:lstStyle/>
          <a:p>
            <a:r>
              <a:rPr lang="en-US" sz="2400" dirty="0"/>
              <a:t>API Management solutions help organizations expose and publish their backend services as APIs for external and internal consumption. Join us to find out more about the new API Management capability </a:t>
            </a:r>
            <a:r>
              <a:rPr lang="en-US" sz="2400" dirty="0" smtClean="0"/>
              <a:t>in Azure. </a:t>
            </a:r>
            <a:r>
              <a:rPr lang="en-US" sz="2400" dirty="0"/>
              <a:t>In addition to taking a tour of the product and its capabilities, we discuss the business of APIs, why we think the API Management space is important, and how our solution can help you and your customers</a:t>
            </a:r>
            <a:r>
              <a:rPr lang="en-US" sz="2400" dirty="0" smtClean="0"/>
              <a:t>.</a:t>
            </a:r>
          </a:p>
          <a:p>
            <a:endParaRPr lang="en-US" sz="2400" dirty="0"/>
          </a:p>
          <a:p>
            <a:r>
              <a:rPr lang="en-US" sz="2400" dirty="0" smtClean="0"/>
              <a:t>Watch the recorded version of </a:t>
            </a:r>
            <a:r>
              <a:rPr lang="en-US" sz="2400" dirty="0"/>
              <a:t>this presentation at </a:t>
            </a:r>
            <a:r>
              <a:rPr lang="en-US" sz="2400" dirty="0">
                <a:hlinkClick r:id="rId2"/>
              </a:rPr>
              <a:t>http://</a:t>
            </a:r>
            <a:r>
              <a:rPr lang="en-US" sz="2400" dirty="0" smtClean="0">
                <a:hlinkClick r:id="rId2"/>
              </a:rPr>
              <a:t>channel9.msdn.com/Events/TechEd/NorthAmerica/2014/DEV-B351</a:t>
            </a:r>
            <a:r>
              <a:rPr lang="en-US" sz="2400" dirty="0" smtClean="0"/>
              <a:t>  </a:t>
            </a:r>
            <a:endParaRPr lang="en-US" sz="2400" dirty="0"/>
          </a:p>
        </p:txBody>
      </p:sp>
    </p:spTree>
    <p:extLst>
      <p:ext uri="{BB962C8B-B14F-4D97-AF65-F5344CB8AC3E}">
        <p14:creationId xmlns:p14="http://schemas.microsoft.com/office/powerpoint/2010/main" val="16628260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infopath/2007/PartnerControls"/>
    <ds:schemaRef ds:uri="http://purl.org/dc/terms/"/>
    <ds:schemaRef ds:uri="http://www.w3.org/XML/1998/namespace"/>
    <ds:schemaRef ds:uri="http://purl.org/dc/elements/1.1/"/>
    <ds:schemaRef ds:uri="http://schemas.microsoft.com/office/2006/documentManagement/types"/>
    <ds:schemaRef ds:uri="http://purl.org/dc/dcmitype/"/>
    <ds:schemaRef ds:uri="fee586e5-3c92-48eb-9898-42915e590ada"/>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AzureEvent</Template>
  <TotalTime>0</TotalTime>
  <Words>87</Words>
  <Application>Microsoft Office PowerPoint</Application>
  <PresentationFormat>Widescreen</PresentationFormat>
  <Paragraphs>4</Paragraphs>
  <Slides>1</Slides>
  <Notes>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Segoe UI</vt:lpstr>
      <vt:lpstr>Segoe UI Light</vt:lpstr>
      <vt:lpstr>Wingdings</vt:lpstr>
      <vt:lpstr>1_Azure Event</vt:lpstr>
      <vt:lpstr>Abstract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Sidney Andrews</cp:lastModifiedBy>
  <cp:revision>2</cp:revision>
  <cp:lastPrinted>2014-03-26T17:46:13Z</cp:lastPrinted>
  <dcterms:created xsi:type="dcterms:W3CDTF">2015-04-24T21:51:31Z</dcterms:created>
  <dcterms:modified xsi:type="dcterms:W3CDTF">2015-04-24T21:52:16Z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